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3" r:id="rId6"/>
    <p:sldId id="262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2EC"/>
    <a:srgbClr val="64ABC9"/>
    <a:srgbClr val="470303"/>
    <a:srgbClr val="3E809C"/>
    <a:srgbClr val="C8E3EC"/>
    <a:srgbClr val="BBD3DD"/>
    <a:srgbClr val="B4CCD5"/>
    <a:srgbClr val="BCD3DC"/>
    <a:srgbClr val="BCD4DE"/>
    <a:srgbClr val="B6C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E124D-3360-4FB6-BFB6-07010BE61D8A}" v="84" dt="2026-07-16T13:02:52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la Stonefish" userId="ccff20f6-5482-4e34-b72c-9fefcd7c9bac" providerId="ADAL" clId="{8C9E1CB4-4E17-4CE5-8040-CD4B9B1D2B6C}"/>
    <pc:docChg chg="undo redo custSel addSld delSld modSld sldOrd modMainMaster">
      <pc:chgData name="Kyla Stonefish" userId="ccff20f6-5482-4e34-b72c-9fefcd7c9bac" providerId="ADAL" clId="{8C9E1CB4-4E17-4CE5-8040-CD4B9B1D2B6C}" dt="2026-07-16T13:02:52.608" v="566"/>
      <pc:docMkLst>
        <pc:docMk/>
      </pc:docMkLst>
      <pc:sldChg chg="modSp del mod">
        <pc:chgData name="Kyla Stonefish" userId="ccff20f6-5482-4e34-b72c-9fefcd7c9bac" providerId="ADAL" clId="{8C9E1CB4-4E17-4CE5-8040-CD4B9B1D2B6C}" dt="2026-07-15T19:02:48.958" v="436" actId="2696"/>
        <pc:sldMkLst>
          <pc:docMk/>
          <pc:sldMk cId="4233870353" sldId="256"/>
        </pc:sldMkLst>
        <pc:spChg chg="mod">
          <ac:chgData name="Kyla Stonefish" userId="ccff20f6-5482-4e34-b72c-9fefcd7c9bac" providerId="ADAL" clId="{8C9E1CB4-4E17-4CE5-8040-CD4B9B1D2B6C}" dt="2026-07-15T18:59:02.768" v="421" actId="21"/>
          <ac:spMkLst>
            <pc:docMk/>
            <pc:sldMk cId="4233870353" sldId="256"/>
            <ac:spMk id="2" creationId="{DE689ABF-370E-A4E3-1DA3-7B4E11E94322}"/>
          </ac:spMkLst>
        </pc:spChg>
        <pc:spChg chg="mod">
          <ac:chgData name="Kyla Stonefish" userId="ccff20f6-5482-4e34-b72c-9fefcd7c9bac" providerId="ADAL" clId="{8C9E1CB4-4E17-4CE5-8040-CD4B9B1D2B6C}" dt="2026-07-15T19:00:28.735" v="428" actId="21"/>
          <ac:spMkLst>
            <pc:docMk/>
            <pc:sldMk cId="4233870353" sldId="256"/>
            <ac:spMk id="3" creationId="{87F308FF-ABBB-5547-1674-3DD10D33A6B7}"/>
          </ac:spMkLst>
        </pc:spChg>
      </pc:sldChg>
      <pc:sldChg chg="addSp delSp modSp mod ord modTransition modAnim">
        <pc:chgData name="Kyla Stonefish" userId="ccff20f6-5482-4e34-b72c-9fefcd7c9bac" providerId="ADAL" clId="{8C9E1CB4-4E17-4CE5-8040-CD4B9B1D2B6C}" dt="2026-07-15T19:31:03.916" v="538"/>
        <pc:sldMkLst>
          <pc:docMk/>
          <pc:sldMk cId="2579153992" sldId="257"/>
        </pc:sldMkLst>
        <pc:spChg chg="add mod">
          <ac:chgData name="Kyla Stonefish" userId="ccff20f6-5482-4e34-b72c-9fefcd7c9bac" providerId="ADAL" clId="{8C9E1CB4-4E17-4CE5-8040-CD4B9B1D2B6C}" dt="2026-07-15T18:02:04.124" v="80" actId="767"/>
          <ac:spMkLst>
            <pc:docMk/>
            <pc:sldMk cId="2579153992" sldId="257"/>
            <ac:spMk id="4" creationId="{4648623F-D3CF-2F9E-FB94-AB313A9EA844}"/>
          </ac:spMkLst>
        </pc:spChg>
        <pc:spChg chg="add mod">
          <ac:chgData name="Kyla Stonefish" userId="ccff20f6-5482-4e34-b72c-9fefcd7c9bac" providerId="ADAL" clId="{8C9E1CB4-4E17-4CE5-8040-CD4B9B1D2B6C}" dt="2026-07-15T19:00:14.990" v="427" actId="1076"/>
          <ac:spMkLst>
            <pc:docMk/>
            <pc:sldMk cId="2579153992" sldId="257"/>
            <ac:spMk id="6" creationId="{14C0F756-3EE4-294A-1399-2FD2DB953733}"/>
          </ac:spMkLst>
        </pc:spChg>
        <pc:spChg chg="add del">
          <ac:chgData name="Kyla Stonefish" userId="ccff20f6-5482-4e34-b72c-9fefcd7c9bac" providerId="ADAL" clId="{8C9E1CB4-4E17-4CE5-8040-CD4B9B1D2B6C}" dt="2026-07-15T13:24:11.078" v="2" actId="26606"/>
          <ac:spMkLst>
            <pc:docMk/>
            <pc:sldMk cId="2579153992" sldId="257"/>
            <ac:spMk id="8" creationId="{42A4FC2C-047E-45A5-965D-8E1E3BF09BC6}"/>
          </ac:spMkLst>
        </pc:spChg>
        <pc:spChg chg="add mod">
          <ac:chgData name="Kyla Stonefish" userId="ccff20f6-5482-4e34-b72c-9fefcd7c9bac" providerId="ADAL" clId="{8C9E1CB4-4E17-4CE5-8040-CD4B9B1D2B6C}" dt="2026-07-15T19:01:21.938" v="434" actId="1076"/>
          <ac:spMkLst>
            <pc:docMk/>
            <pc:sldMk cId="2579153992" sldId="257"/>
            <ac:spMk id="9" creationId="{5054075C-A436-7564-81E9-A5A389E403A1}"/>
          </ac:spMkLst>
        </pc:spChg>
        <pc:spChg chg="add del">
          <ac:chgData name="Kyla Stonefish" userId="ccff20f6-5482-4e34-b72c-9fefcd7c9bac" providerId="ADAL" clId="{8C9E1CB4-4E17-4CE5-8040-CD4B9B1D2B6C}" dt="2026-07-15T13:24:11.072" v="1" actId="26606"/>
          <ac:spMkLst>
            <pc:docMk/>
            <pc:sldMk cId="2579153992" sldId="257"/>
            <ac:spMk id="13" creationId="{63644BFD-D22E-4019-B666-387DA51AEAFD}"/>
          </ac:spMkLst>
        </pc:spChg>
        <pc:spChg chg="add del">
          <ac:chgData name="Kyla Stonefish" userId="ccff20f6-5482-4e34-b72c-9fefcd7c9bac" providerId="ADAL" clId="{8C9E1CB4-4E17-4CE5-8040-CD4B9B1D2B6C}" dt="2026-07-15T13:24:11.072" v="1" actId="26606"/>
          <ac:spMkLst>
            <pc:docMk/>
            <pc:sldMk cId="2579153992" sldId="257"/>
            <ac:spMk id="19" creationId="{3776B14B-F2F4-4825-8DA8-8C7A0F2B3960}"/>
          </ac:spMkLst>
        </pc:spChg>
        <pc:spChg chg="add">
          <ac:chgData name="Kyla Stonefish" userId="ccff20f6-5482-4e34-b72c-9fefcd7c9bac" providerId="ADAL" clId="{8C9E1CB4-4E17-4CE5-8040-CD4B9B1D2B6C}" dt="2026-07-15T13:24:11.078" v="2" actId="26606"/>
          <ac:spMkLst>
            <pc:docMk/>
            <pc:sldMk cId="2579153992" sldId="257"/>
            <ac:spMk id="21" creationId="{42A4FC2C-047E-45A5-965D-8E1E3BF09BC6}"/>
          </ac:spMkLst>
        </pc:spChg>
        <pc:grpChg chg="add del">
          <ac:chgData name="Kyla Stonefish" userId="ccff20f6-5482-4e34-b72c-9fefcd7c9bac" providerId="ADAL" clId="{8C9E1CB4-4E17-4CE5-8040-CD4B9B1D2B6C}" dt="2026-07-15T13:24:11.072" v="1" actId="26606"/>
          <ac:grpSpMkLst>
            <pc:docMk/>
            <pc:sldMk cId="2579153992" sldId="257"/>
            <ac:grpSpMk id="15" creationId="{5FE9FE4C-C9E0-4C54-8010-EA9D29CD4D59}"/>
          </ac:grpSpMkLst>
        </pc:grpChg>
        <pc:picChg chg="mod">
          <ac:chgData name="Kyla Stonefish" userId="ccff20f6-5482-4e34-b72c-9fefcd7c9bac" providerId="ADAL" clId="{8C9E1CB4-4E17-4CE5-8040-CD4B9B1D2B6C}" dt="2026-07-15T18:54:50.758" v="387" actId="34135"/>
          <ac:picMkLst>
            <pc:docMk/>
            <pc:sldMk cId="2579153992" sldId="257"/>
            <ac:picMk id="3" creationId="{472A610B-504A-F0DA-ED18-2E518B25FB2D}"/>
          </ac:picMkLst>
        </pc:picChg>
        <pc:picChg chg="add mod">
          <ac:chgData name="Kyla Stonefish" userId="ccff20f6-5482-4e34-b72c-9fefcd7c9bac" providerId="ADAL" clId="{8C9E1CB4-4E17-4CE5-8040-CD4B9B1D2B6C}" dt="2026-07-15T19:27:07.466" v="528" actId="1076"/>
          <ac:picMkLst>
            <pc:docMk/>
            <pc:sldMk cId="2579153992" sldId="257"/>
            <ac:picMk id="10" creationId="{364B8C71-280F-C115-DD36-A9843399D3E9}"/>
          </ac:picMkLst>
        </pc:picChg>
      </pc:sldChg>
      <pc:sldChg chg="addSp delSp modSp mod modTransition">
        <pc:chgData name="Kyla Stonefish" userId="ccff20f6-5482-4e34-b72c-9fefcd7c9bac" providerId="ADAL" clId="{8C9E1CB4-4E17-4CE5-8040-CD4B9B1D2B6C}" dt="2026-07-15T20:20:09.950" v="558" actId="1076"/>
        <pc:sldMkLst>
          <pc:docMk/>
          <pc:sldMk cId="1883465413" sldId="258"/>
        </pc:sldMkLst>
        <pc:spChg chg="add del mod">
          <ac:chgData name="Kyla Stonefish" userId="ccff20f6-5482-4e34-b72c-9fefcd7c9bac" providerId="ADAL" clId="{8C9E1CB4-4E17-4CE5-8040-CD4B9B1D2B6C}" dt="2026-07-15T18:01:51.875" v="70" actId="767"/>
          <ac:spMkLst>
            <pc:docMk/>
            <pc:sldMk cId="1883465413" sldId="258"/>
            <ac:spMk id="4" creationId="{378D6EE4-A015-0C9E-2DF3-113CDD420803}"/>
          </ac:spMkLst>
        </pc:spChg>
        <pc:spChg chg="add del mod">
          <ac:chgData name="Kyla Stonefish" userId="ccff20f6-5482-4e34-b72c-9fefcd7c9bac" providerId="ADAL" clId="{8C9E1CB4-4E17-4CE5-8040-CD4B9B1D2B6C}" dt="2026-07-15T18:01:50.290" v="65" actId="22"/>
          <ac:spMkLst>
            <pc:docMk/>
            <pc:sldMk cId="1883465413" sldId="258"/>
            <ac:spMk id="6" creationId="{5145DA12-E02B-DCE6-7AA3-3AB833402DA4}"/>
          </ac:spMkLst>
        </pc:spChg>
        <pc:spChg chg="add mod">
          <ac:chgData name="Kyla Stonefish" userId="ccff20f6-5482-4e34-b72c-9fefcd7c9bac" providerId="ADAL" clId="{8C9E1CB4-4E17-4CE5-8040-CD4B9B1D2B6C}" dt="2026-07-15T18:02:34.581" v="86"/>
          <ac:spMkLst>
            <pc:docMk/>
            <pc:sldMk cId="1883465413" sldId="258"/>
            <ac:spMk id="7" creationId="{2165355F-9638-9DA6-B958-6BE19350958B}"/>
          </ac:spMkLst>
        </pc:spChg>
        <pc:spChg chg="add mod">
          <ac:chgData name="Kyla Stonefish" userId="ccff20f6-5482-4e34-b72c-9fefcd7c9bac" providerId="ADAL" clId="{8C9E1CB4-4E17-4CE5-8040-CD4B9B1D2B6C}" dt="2026-07-15T20:18:59.335" v="548" actId="21"/>
          <ac:spMkLst>
            <pc:docMk/>
            <pc:sldMk cId="1883465413" sldId="258"/>
            <ac:spMk id="9" creationId="{47FE4367-E61E-CF43-FCFE-F13707FEA05E}"/>
          </ac:spMkLst>
        </pc:spChg>
        <pc:spChg chg="add mod">
          <ac:chgData name="Kyla Stonefish" userId="ccff20f6-5482-4e34-b72c-9fefcd7c9bac" providerId="ADAL" clId="{8C9E1CB4-4E17-4CE5-8040-CD4B9B1D2B6C}" dt="2026-07-15T20:20:09.950" v="558" actId="1076"/>
          <ac:spMkLst>
            <pc:docMk/>
            <pc:sldMk cId="1883465413" sldId="258"/>
            <ac:spMk id="11" creationId="{BD2AC354-FF09-703B-80D1-CA364AF1664C}"/>
          </ac:spMkLst>
        </pc:spChg>
        <pc:picChg chg="mod">
          <ac:chgData name="Kyla Stonefish" userId="ccff20f6-5482-4e34-b72c-9fefcd7c9bac" providerId="ADAL" clId="{8C9E1CB4-4E17-4CE5-8040-CD4B9B1D2B6C}" dt="2026-07-15T18:58:13.232" v="418" actId="34135"/>
          <ac:picMkLst>
            <pc:docMk/>
            <pc:sldMk cId="1883465413" sldId="258"/>
            <ac:picMk id="3" creationId="{9C43C5BE-FB2A-0670-0B7E-593D19474835}"/>
          </ac:picMkLst>
        </pc:picChg>
      </pc:sldChg>
      <pc:sldChg chg="addSp modSp mod modTransition">
        <pc:chgData name="Kyla Stonefish" userId="ccff20f6-5482-4e34-b72c-9fefcd7c9bac" providerId="ADAL" clId="{8C9E1CB4-4E17-4CE5-8040-CD4B9B1D2B6C}" dt="2026-07-15T19:31:27.981" v="539" actId="20577"/>
        <pc:sldMkLst>
          <pc:docMk/>
          <pc:sldMk cId="3655343831" sldId="259"/>
        </pc:sldMkLst>
        <pc:spChg chg="add mod">
          <ac:chgData name="Kyla Stonefish" userId="ccff20f6-5482-4e34-b72c-9fefcd7c9bac" providerId="ADAL" clId="{8C9E1CB4-4E17-4CE5-8040-CD4B9B1D2B6C}" dt="2026-07-15T19:31:27.981" v="539" actId="20577"/>
          <ac:spMkLst>
            <pc:docMk/>
            <pc:sldMk cId="3655343831" sldId="259"/>
            <ac:spMk id="4" creationId="{BFD2BB35-7AB8-6E8F-AB31-2AFEC29FA565}"/>
          </ac:spMkLst>
        </pc:spChg>
      </pc:sldChg>
      <pc:sldChg chg="addSp modSp mod modTransition">
        <pc:chgData name="Kyla Stonefish" userId="ccff20f6-5482-4e34-b72c-9fefcd7c9bac" providerId="ADAL" clId="{8C9E1CB4-4E17-4CE5-8040-CD4B9B1D2B6C}" dt="2026-07-15T19:19:12.216" v="516"/>
        <pc:sldMkLst>
          <pc:docMk/>
          <pc:sldMk cId="1743304606" sldId="260"/>
        </pc:sldMkLst>
        <pc:spChg chg="add mod">
          <ac:chgData name="Kyla Stonefish" userId="ccff20f6-5482-4e34-b72c-9fefcd7c9bac" providerId="ADAL" clId="{8C9E1CB4-4E17-4CE5-8040-CD4B9B1D2B6C}" dt="2026-07-15T19:03:13.870" v="439" actId="207"/>
          <ac:spMkLst>
            <pc:docMk/>
            <pc:sldMk cId="1743304606" sldId="260"/>
            <ac:spMk id="4" creationId="{79EFB7E2-E6CC-B15C-1F5F-8DC8ED28964F}"/>
          </ac:spMkLst>
        </pc:spChg>
      </pc:sldChg>
      <pc:sldChg chg="addSp delSp modSp mod modTransition modAnim">
        <pc:chgData name="Kyla Stonefish" userId="ccff20f6-5482-4e34-b72c-9fefcd7c9bac" providerId="ADAL" clId="{8C9E1CB4-4E17-4CE5-8040-CD4B9B1D2B6C}" dt="2026-07-16T12:49:28.771" v="565" actId="113"/>
        <pc:sldMkLst>
          <pc:docMk/>
          <pc:sldMk cId="1010822633" sldId="261"/>
        </pc:sldMkLst>
        <pc:spChg chg="add del mod">
          <ac:chgData name="Kyla Stonefish" userId="ccff20f6-5482-4e34-b72c-9fefcd7c9bac" providerId="ADAL" clId="{8C9E1CB4-4E17-4CE5-8040-CD4B9B1D2B6C}" dt="2026-07-15T19:32:15.901" v="547" actId="14100"/>
          <ac:spMkLst>
            <pc:docMk/>
            <pc:sldMk cId="1010822633" sldId="261"/>
            <ac:spMk id="4" creationId="{70957610-3D58-BA64-1C37-0DAEB2EDD552}"/>
          </ac:spMkLst>
        </pc:spChg>
        <pc:spChg chg="add mod">
          <ac:chgData name="Kyla Stonefish" userId="ccff20f6-5482-4e34-b72c-9fefcd7c9bac" providerId="ADAL" clId="{8C9E1CB4-4E17-4CE5-8040-CD4B9B1D2B6C}" dt="2026-07-16T12:49:01.920" v="559" actId="113"/>
          <ac:spMkLst>
            <pc:docMk/>
            <pc:sldMk cId="1010822633" sldId="261"/>
            <ac:spMk id="5" creationId="{52F468D7-5EEB-8073-8CFE-DB00631DAE00}"/>
          </ac:spMkLst>
        </pc:spChg>
        <pc:spChg chg="add mod">
          <ac:chgData name="Kyla Stonefish" userId="ccff20f6-5482-4e34-b72c-9fefcd7c9bac" providerId="ADAL" clId="{8C9E1CB4-4E17-4CE5-8040-CD4B9B1D2B6C}" dt="2026-07-16T12:49:06.028" v="560" actId="113"/>
          <ac:spMkLst>
            <pc:docMk/>
            <pc:sldMk cId="1010822633" sldId="261"/>
            <ac:spMk id="6" creationId="{7F0EDBC5-1E6B-DB4C-31EA-9401472B9E54}"/>
          </ac:spMkLst>
        </pc:spChg>
        <pc:spChg chg="add del mod">
          <ac:chgData name="Kyla Stonefish" userId="ccff20f6-5482-4e34-b72c-9fefcd7c9bac" providerId="ADAL" clId="{8C9E1CB4-4E17-4CE5-8040-CD4B9B1D2B6C}" dt="2026-07-15T18:35:49.088" v="278"/>
          <ac:spMkLst>
            <pc:docMk/>
            <pc:sldMk cId="1010822633" sldId="261"/>
            <ac:spMk id="7" creationId="{E0857758-6DA5-88B8-0551-2C159D351898}"/>
          </ac:spMkLst>
        </pc:spChg>
        <pc:spChg chg="add mod">
          <ac:chgData name="Kyla Stonefish" userId="ccff20f6-5482-4e34-b72c-9fefcd7c9bac" providerId="ADAL" clId="{8C9E1CB4-4E17-4CE5-8040-CD4B9B1D2B6C}" dt="2026-07-16T12:49:10.096" v="561" actId="113"/>
          <ac:spMkLst>
            <pc:docMk/>
            <pc:sldMk cId="1010822633" sldId="261"/>
            <ac:spMk id="10" creationId="{85EF5A6D-AB92-24BC-E4FF-A2024F2D7531}"/>
          </ac:spMkLst>
        </pc:spChg>
        <pc:spChg chg="add mod">
          <ac:chgData name="Kyla Stonefish" userId="ccff20f6-5482-4e34-b72c-9fefcd7c9bac" providerId="ADAL" clId="{8C9E1CB4-4E17-4CE5-8040-CD4B9B1D2B6C}" dt="2026-07-16T12:49:14.750" v="562" actId="113"/>
          <ac:spMkLst>
            <pc:docMk/>
            <pc:sldMk cId="1010822633" sldId="261"/>
            <ac:spMk id="12" creationId="{479A4C0C-8C47-E4CD-B418-B4DCD8FF2662}"/>
          </ac:spMkLst>
        </pc:spChg>
        <pc:spChg chg="add mod">
          <ac:chgData name="Kyla Stonefish" userId="ccff20f6-5482-4e34-b72c-9fefcd7c9bac" providerId="ADAL" clId="{8C9E1CB4-4E17-4CE5-8040-CD4B9B1D2B6C}" dt="2026-07-16T12:49:19.849" v="563" actId="113"/>
          <ac:spMkLst>
            <pc:docMk/>
            <pc:sldMk cId="1010822633" sldId="261"/>
            <ac:spMk id="14" creationId="{2C40EE3E-DD7F-1E28-95BD-01E2981F7C9E}"/>
          </ac:spMkLst>
        </pc:spChg>
        <pc:spChg chg="add mod">
          <ac:chgData name="Kyla Stonefish" userId="ccff20f6-5482-4e34-b72c-9fefcd7c9bac" providerId="ADAL" clId="{8C9E1CB4-4E17-4CE5-8040-CD4B9B1D2B6C}" dt="2026-07-16T12:49:24.345" v="564" actId="113"/>
          <ac:spMkLst>
            <pc:docMk/>
            <pc:sldMk cId="1010822633" sldId="261"/>
            <ac:spMk id="16" creationId="{2DF85902-0CC9-4966-E9B9-4F577BBE1FDA}"/>
          </ac:spMkLst>
        </pc:spChg>
        <pc:spChg chg="add mod">
          <ac:chgData name="Kyla Stonefish" userId="ccff20f6-5482-4e34-b72c-9fefcd7c9bac" providerId="ADAL" clId="{8C9E1CB4-4E17-4CE5-8040-CD4B9B1D2B6C}" dt="2026-07-16T12:49:28.771" v="565" actId="113"/>
          <ac:spMkLst>
            <pc:docMk/>
            <pc:sldMk cId="1010822633" sldId="261"/>
            <ac:spMk id="18" creationId="{EFB0D6E5-0AE8-7696-BB38-843864D35910}"/>
          </ac:spMkLst>
        </pc:spChg>
        <pc:picChg chg="mod">
          <ac:chgData name="Kyla Stonefish" userId="ccff20f6-5482-4e34-b72c-9fefcd7c9bac" providerId="ADAL" clId="{8C9E1CB4-4E17-4CE5-8040-CD4B9B1D2B6C}" dt="2026-07-15T18:49:54.519" v="377" actId="1076"/>
          <ac:picMkLst>
            <pc:docMk/>
            <pc:sldMk cId="1010822633" sldId="261"/>
            <ac:picMk id="3" creationId="{6E4CD6E5-CC8E-622D-8899-945A6532E5AE}"/>
          </ac:picMkLst>
        </pc:picChg>
      </pc:sldChg>
      <pc:sldChg chg="addSp delSp modSp mod modTransition">
        <pc:chgData name="Kyla Stonefish" userId="ccff20f6-5482-4e34-b72c-9fefcd7c9bac" providerId="ADAL" clId="{8C9E1CB4-4E17-4CE5-8040-CD4B9B1D2B6C}" dt="2026-07-15T19:30:57.907" v="536" actId="20577"/>
        <pc:sldMkLst>
          <pc:docMk/>
          <pc:sldMk cId="2780180636" sldId="262"/>
        </pc:sldMkLst>
        <pc:spChg chg="add del mod">
          <ac:chgData name="Kyla Stonefish" userId="ccff20f6-5482-4e34-b72c-9fefcd7c9bac" providerId="ADAL" clId="{8C9E1CB4-4E17-4CE5-8040-CD4B9B1D2B6C}" dt="2026-07-15T19:30:57.907" v="536" actId="20577"/>
          <ac:spMkLst>
            <pc:docMk/>
            <pc:sldMk cId="2780180636" sldId="262"/>
            <ac:spMk id="4" creationId="{8FA8E020-F6A2-4C47-6B1C-034A8B76DE37}"/>
          </ac:spMkLst>
        </pc:spChg>
        <pc:picChg chg="mod">
          <ac:chgData name="Kyla Stonefish" userId="ccff20f6-5482-4e34-b72c-9fefcd7c9bac" providerId="ADAL" clId="{8C9E1CB4-4E17-4CE5-8040-CD4B9B1D2B6C}" dt="2026-07-15T18:20:35.593" v="177" actId="1076"/>
          <ac:picMkLst>
            <pc:docMk/>
            <pc:sldMk cId="2780180636" sldId="262"/>
            <ac:picMk id="3" creationId="{4F009955-DA2A-C8B7-E47D-8BD5E8670334}"/>
          </ac:picMkLst>
        </pc:picChg>
      </pc:sldChg>
      <pc:sldChg chg="addSp modSp mod modTransition">
        <pc:chgData name="Kyla Stonefish" userId="ccff20f6-5482-4e34-b72c-9fefcd7c9bac" providerId="ADAL" clId="{8C9E1CB4-4E17-4CE5-8040-CD4B9B1D2B6C}" dt="2026-07-15T19:30:41.129" v="534" actId="20577"/>
        <pc:sldMkLst>
          <pc:docMk/>
          <pc:sldMk cId="2827619710" sldId="263"/>
        </pc:sldMkLst>
        <pc:spChg chg="add mod">
          <ac:chgData name="Kyla Stonefish" userId="ccff20f6-5482-4e34-b72c-9fefcd7c9bac" providerId="ADAL" clId="{8C9E1CB4-4E17-4CE5-8040-CD4B9B1D2B6C}" dt="2026-07-15T19:30:41.129" v="534" actId="20577"/>
          <ac:spMkLst>
            <pc:docMk/>
            <pc:sldMk cId="2827619710" sldId="263"/>
            <ac:spMk id="4" creationId="{77AA7841-D3D0-7D51-A77C-05AD674A69F2}"/>
          </ac:spMkLst>
        </pc:spChg>
        <pc:picChg chg="mod">
          <ac:chgData name="Kyla Stonefish" userId="ccff20f6-5482-4e34-b72c-9fefcd7c9bac" providerId="ADAL" clId="{8C9E1CB4-4E17-4CE5-8040-CD4B9B1D2B6C}" dt="2026-07-15T18:14:54.809" v="132" actId="1076"/>
          <ac:picMkLst>
            <pc:docMk/>
            <pc:sldMk cId="2827619710" sldId="263"/>
            <ac:picMk id="3" creationId="{BE82C09F-E52C-CD3B-5FD7-35192E55190B}"/>
          </ac:picMkLst>
        </pc:picChg>
      </pc:sldChg>
      <pc:sldChg chg="modTransition modAnim">
        <pc:chgData name="Kyla Stonefish" userId="ccff20f6-5482-4e34-b72c-9fefcd7c9bac" providerId="ADAL" clId="{8C9E1CB4-4E17-4CE5-8040-CD4B9B1D2B6C}" dt="2026-07-16T13:02:52.608" v="566"/>
        <pc:sldMkLst>
          <pc:docMk/>
          <pc:sldMk cId="3149863786" sldId="264"/>
        </pc:sldMkLst>
      </pc:sldChg>
      <pc:sldChg chg="addSp modSp new del mod">
        <pc:chgData name="Kyla Stonefish" userId="ccff20f6-5482-4e34-b72c-9fefcd7c9bac" providerId="ADAL" clId="{8C9E1CB4-4E17-4CE5-8040-CD4B9B1D2B6C}" dt="2026-07-15T19:02:56.553" v="437" actId="2696"/>
        <pc:sldMkLst>
          <pc:docMk/>
          <pc:sldMk cId="920018947" sldId="265"/>
        </pc:sldMkLst>
        <pc:spChg chg="add mod">
          <ac:chgData name="Kyla Stonefish" userId="ccff20f6-5482-4e34-b72c-9fefcd7c9bac" providerId="ADAL" clId="{8C9E1CB4-4E17-4CE5-8040-CD4B9B1D2B6C}" dt="2026-07-15T13:36:33.251" v="45" actId="313"/>
          <ac:spMkLst>
            <pc:docMk/>
            <pc:sldMk cId="920018947" sldId="265"/>
            <ac:spMk id="2" creationId="{7DC07C23-93D9-1EBA-E241-0A9E15D25AE5}"/>
          </ac:spMkLst>
        </pc:spChg>
      </pc:sldChg>
      <pc:sldMasterChg chg="modTransition modSldLayout">
        <pc:chgData name="Kyla Stonefish" userId="ccff20f6-5482-4e34-b72c-9fefcd7c9bac" providerId="ADAL" clId="{8C9E1CB4-4E17-4CE5-8040-CD4B9B1D2B6C}" dt="2026-07-15T19:19:12.216" v="516"/>
        <pc:sldMasterMkLst>
          <pc:docMk/>
          <pc:sldMasterMk cId="1961206303" sldId="2147483648"/>
        </pc:sldMasterMkLst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2226128616" sldId="2147483649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569759695" sldId="2147483650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3407851433" sldId="2147483651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2987917356" sldId="2147483652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281211006" sldId="2147483653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1420344722" sldId="2147483654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2789115500" sldId="2147483655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797393041" sldId="2147483656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674470203" sldId="2147483657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3075925465" sldId="2147483658"/>
          </pc:sldLayoutMkLst>
        </pc:sldLayoutChg>
        <pc:sldLayoutChg chg="modTransition">
          <pc:chgData name="Kyla Stonefish" userId="ccff20f6-5482-4e34-b72c-9fefcd7c9bac" providerId="ADAL" clId="{8C9E1CB4-4E17-4CE5-8040-CD4B9B1D2B6C}" dt="2026-07-15T19:19:12.216" v="516"/>
          <pc:sldLayoutMkLst>
            <pc:docMk/>
            <pc:sldMasterMk cId="1961206303" sldId="2147483648"/>
            <pc:sldLayoutMk cId="252119829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58564-4878-4247-9EB1-E975B7DA4F33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E73CB-2B4C-4E0F-A6BC-8823A879489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351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E73CB-2B4C-4E0F-A6BC-8823A879489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250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E73CB-2B4C-4E0F-A6BC-8823A879489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6349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A72A-3C64-2A71-72AE-15B7249B1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FA3C8-C638-4F7C-A177-A6CDD7ADF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09D9E-A087-BC0D-BA46-9C472153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9DBBA-66C2-AECC-D597-4A556C8F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15D95-1711-3B49-30E4-FD22B90E4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612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535B8-24BC-3035-F67C-D5668021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07786-9FD6-AC36-8FF6-6D506B3D0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AE10C-5ACD-EE83-121A-49DD1DC9F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2E85-7B98-3669-C571-12492B6A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3084C-FD49-3841-5D7C-AF55F81C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592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FCFAF4-5B4B-68F7-4051-7B7EAF5C3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B361C-949A-7A91-CCED-BBC4EDD4F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E38E5-26B7-5A7D-3CDB-38CC8D002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598CA-54EE-D8DF-68BA-DA0259E7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66CC2-D69F-13EB-818E-277FF5A4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11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E3A18-93B8-31EC-F569-241490739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37F3-310C-0FB1-9926-23E3F2498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93C1E-1117-FFE0-6890-2BF307C1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4B2CE-C141-3807-600C-00099BB9F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C7E10-CDD2-0BD4-9FBC-7F2AF6D3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97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781A0-69DE-3BCD-7854-F09D963D2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D499B-EAA9-D26B-2890-885F33E3B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01100-9677-D427-D8FC-46841D842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4635A-ECFA-CC9B-4D0C-6523F1B3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4FC18-E6FB-E3C5-8B58-69BAFF08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785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48ED8-D9F8-FB2B-FCCB-88F2BD517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4EE46-A359-12EE-86E7-6E0B0E18B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0131A-E442-9BAE-AB69-5B7EF886F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5DA1A-DD6C-6D1E-6663-AC9096E9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D089F-A24B-1058-7BDA-478FD3A5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9B822-1541-DC0E-F34E-381CDA4C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79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DA9D4-0108-19B3-530D-8498DF08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E2E86-F9DA-F067-BFE6-A57FD4CAA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C1434-1EDB-7A93-18F2-C6939EC09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F4B2F9-9BA6-45E6-8977-F84C0984F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18ECA8-FE60-D8CA-3C3C-15C26BE04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E1C8B4-1A1A-A126-495D-41D579F5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061271-C108-4A0C-EE99-E4BA1198F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15E4BE-41A0-880C-5AAD-1A2F6620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21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E0DF-CC4C-42EC-B9E0-D6100818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57DAA3-C15E-C661-2F95-5567BA11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EE3EFF-3F32-086A-4095-58010883E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98C77F-2860-3799-B6DD-57E3AF34B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034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20237F-3157-8D9E-A051-0EA03CADF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DC2A51-748E-5250-B31C-522E922E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C6000-C27D-C6C7-CE52-623F4B86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911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7E7DE-8600-3B14-3044-C1DF0267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F7A89-DA72-9565-3F79-A26AA30B7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4C795-00C1-3B10-F019-31ABE5DA0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26395C-E0FF-A83B-1852-C1F264584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AA8CC3-2B0E-CEFA-9971-CBD67D4A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CCA40-8B80-32DC-9345-D9BEBD82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739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2B2EE-2B18-E42B-DD7D-1B02D7BD1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946F64-EEF1-DD46-3119-24785B67E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470022-4F7A-CEBB-F9C6-806B6542A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441BA-5C6F-1A84-6FCB-500347471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F8D563-DE20-0385-148F-8CFD3A58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C6D30-87F8-3762-E9F1-66692AC0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447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00C823-F5C8-AA5A-01D5-22D10D75F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2D4D7-2F72-744A-F1AB-51F1189A8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EE935-0A57-31E4-BD93-5670AD4F6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DDF1F-7A0A-4D5A-8EE3-FC6EE6C9669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2C707-2B0E-DE34-6A33-812EDEDD8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73529-3892-9AD0-62D2-893A5CCB7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33002B-5605-4B18-A200-B06B8E98DF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120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A610B-504A-F0DA-ED18-2E518B25FB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C0F756-3EE4-294A-1399-2FD2DB953733}"/>
              </a:ext>
            </a:extLst>
          </p:cNvPr>
          <p:cNvSpPr txBox="1"/>
          <p:nvPr/>
        </p:nvSpPr>
        <p:spPr>
          <a:xfrm>
            <a:off x="1198418" y="0"/>
            <a:ext cx="10993582" cy="132343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CA" sz="8000" dirty="0">
                <a:solidFill>
                  <a:schemeClr val="bg1"/>
                </a:solidFill>
                <a:latin typeface="Aptos Slab Black" panose="020F0502020204030204" pitchFamily="34" charset="0"/>
              </a:rPr>
              <a:t>Lessons of the Fish</a:t>
            </a:r>
            <a:endParaRPr lang="en-CA" sz="8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54075C-A436-7564-81E9-A5A389E403A1}"/>
              </a:ext>
            </a:extLst>
          </p:cNvPr>
          <p:cNvSpPr txBox="1"/>
          <p:nvPr/>
        </p:nvSpPr>
        <p:spPr>
          <a:xfrm>
            <a:off x="0" y="5492353"/>
            <a:ext cx="132121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7200" dirty="0">
                <a:solidFill>
                  <a:schemeClr val="bg1"/>
                </a:solidFill>
                <a:latin typeface="Segoe Script" panose="030B0504020000000003" pitchFamily="66" charset="0"/>
                <a:cs typeface="Dreaming Outloud Script Pro" panose="020F0502020204030204" pitchFamily="66" charset="0"/>
              </a:rPr>
              <a:t>Chronic Kidney Disease</a:t>
            </a:r>
          </a:p>
        </p:txBody>
      </p:sp>
      <p:pic>
        <p:nvPicPr>
          <p:cNvPr id="10" name="Fish-Song (1)">
            <a:hlinkClick r:id="" action="ppaction://media"/>
            <a:extLst>
              <a:ext uri="{FF2B5EF4-FFF2-40B4-BE49-F238E27FC236}">
                <a16:creationId xmlns:a16="http://schemas.microsoft.com/office/drawing/2014/main" id="{364B8C71-280F-C115-DD36-A9843399D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2611" y="5812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5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43C5BE-FB2A-0670-0B7E-593D194748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65355F-9638-9DA6-B958-6BE19350958B}"/>
              </a:ext>
            </a:extLst>
          </p:cNvPr>
          <p:cNvSpPr txBox="1"/>
          <p:nvPr/>
        </p:nvSpPr>
        <p:spPr>
          <a:xfrm>
            <a:off x="3306618" y="447869"/>
            <a:ext cx="1573292" cy="61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FE4367-E61E-CF43-FCFE-F13707FEA05E}"/>
              </a:ext>
            </a:extLst>
          </p:cNvPr>
          <p:cNvSpPr txBox="1"/>
          <p:nvPr/>
        </p:nvSpPr>
        <p:spPr>
          <a:xfrm>
            <a:off x="503328" y="0"/>
            <a:ext cx="10995945" cy="923330"/>
          </a:xfrm>
          <a:prstGeom prst="rect">
            <a:avLst/>
          </a:prstGeom>
          <a:solidFill>
            <a:srgbClr val="C9E2E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Our direct connection to the well-being of the fish and waters is tied to our very own health and wellness. </a:t>
            </a:r>
          </a:p>
          <a:p>
            <a:pPr fontAlgn="base"/>
            <a:r>
              <a:rPr lang="en-US" b="1" dirty="0"/>
              <a:t>We rely on fish for sustenance and medicine. </a:t>
            </a:r>
          </a:p>
          <a:p>
            <a:pPr fontAlgn="base"/>
            <a:r>
              <a:rPr lang="en-US" b="1" dirty="0"/>
              <a:t>Our kidneys keep our internal waters clean, and the fish need clean waters to survive and thrive.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2AC354-FF09-703B-80D1-CA364AF1664C}"/>
              </a:ext>
            </a:extLst>
          </p:cNvPr>
          <p:cNvSpPr txBox="1"/>
          <p:nvPr/>
        </p:nvSpPr>
        <p:spPr>
          <a:xfrm>
            <a:off x="1119674" y="6225465"/>
            <a:ext cx="10459616" cy="369332"/>
          </a:xfrm>
          <a:prstGeom prst="rect">
            <a:avLst/>
          </a:prstGeom>
          <a:solidFill>
            <a:srgbClr val="C9E2E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US" sz="1800" b="1" dirty="0"/>
              <a:t>The fish teaches us that we have responsibility to both these waters and our own internal waters. </a:t>
            </a:r>
            <a:r>
              <a:rPr lang="en-CA" sz="1800" b="1" dirty="0">
                <a:solidFill>
                  <a:srgbClr val="C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8346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9A19E9-BFA3-0C77-FB58-737F2D32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AE9EA7-E49D-1F87-24D1-698B1E16CE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D2BB35-7AB8-6E8F-AB31-2AFEC29FA565}"/>
              </a:ext>
            </a:extLst>
          </p:cNvPr>
          <p:cNvSpPr txBox="1"/>
          <p:nvPr/>
        </p:nvSpPr>
        <p:spPr>
          <a:xfrm>
            <a:off x="4198777" y="410548"/>
            <a:ext cx="7828382" cy="1200329"/>
          </a:xfrm>
          <a:prstGeom prst="rect">
            <a:avLst/>
          </a:prstGeom>
          <a:solidFill>
            <a:srgbClr val="BCD3DD"/>
          </a:solidFill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The subtle water movement represents the healthy blood flow in our bodies. </a:t>
            </a:r>
          </a:p>
          <a:p>
            <a:pPr fontAlgn="base"/>
            <a:r>
              <a:rPr lang="en-US" b="1" dirty="0"/>
              <a:t>Like the rivers and lakes that need protection, our internal water which is filtered through our kidneys, must be protected.</a:t>
            </a:r>
            <a:r>
              <a:rPr lang="en-CA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5534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0AD84D-C538-6202-14B1-D789E55D1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98E2E-73FE-8A3A-3823-730B943E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EFB7E2-E6CC-B15C-1F5F-8DC8ED28964F}"/>
              </a:ext>
            </a:extLst>
          </p:cNvPr>
          <p:cNvSpPr txBox="1"/>
          <p:nvPr/>
        </p:nvSpPr>
        <p:spPr>
          <a:xfrm>
            <a:off x="2764971" y="1623526"/>
            <a:ext cx="6662057" cy="923330"/>
          </a:xfrm>
          <a:prstGeom prst="rect">
            <a:avLst/>
          </a:prstGeom>
          <a:solidFill>
            <a:srgbClr val="B8D1DA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The red color and highlighted kidney represents the importance of healthy blood flow and keeping the kidneys strong to filter the bodies’ blood. </a:t>
            </a:r>
            <a:r>
              <a:rPr lang="en-CA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4330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EE0F91-5EF3-98A3-AA5A-F92F8085C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2C09F-E52C-CD3B-5FD7-35192E551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" b="9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AA7841-D3D0-7D51-A77C-05AD674A69F2}"/>
              </a:ext>
            </a:extLst>
          </p:cNvPr>
          <p:cNvSpPr txBox="1"/>
          <p:nvPr/>
        </p:nvSpPr>
        <p:spPr>
          <a:xfrm>
            <a:off x="2752531" y="951722"/>
            <a:ext cx="6857999" cy="1754326"/>
          </a:xfrm>
          <a:prstGeom prst="rect">
            <a:avLst/>
          </a:prstGeom>
          <a:solidFill>
            <a:srgbClr val="BBD3DD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The bold manoomin plants represent the importance of including and honoring the traditional foods that keep us healthy. </a:t>
            </a:r>
          </a:p>
          <a:p>
            <a:pPr fontAlgn="base"/>
            <a:r>
              <a:rPr lang="en-US" b="1" dirty="0"/>
              <a:t>The four strands remind us to consider the balance of our mind, body, emotions, and spirit when working on staying well with diabetes management. </a:t>
            </a:r>
            <a:r>
              <a:rPr lang="en-CA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2761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BB8CE1-935D-9BD6-303A-D7B8D2EB4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09955-DA2A-C8B7-E47D-8BD5E8670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8E020-F6A2-4C47-6B1C-034A8B76DE37}"/>
              </a:ext>
            </a:extLst>
          </p:cNvPr>
          <p:cNvSpPr txBox="1"/>
          <p:nvPr/>
        </p:nvSpPr>
        <p:spPr>
          <a:xfrm>
            <a:off x="2575249" y="3359020"/>
            <a:ext cx="6279502" cy="1754326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Fish are adaptable and navigate currents. </a:t>
            </a:r>
          </a:p>
          <a:p>
            <a:pPr fontAlgn="base"/>
            <a:r>
              <a:rPr lang="en-US" b="1" dirty="0"/>
              <a:t>Healthy strong kidneys help maintain the bodies internal balance. </a:t>
            </a:r>
          </a:p>
          <a:p>
            <a:pPr fontAlgn="base"/>
            <a:r>
              <a:rPr lang="en-US" b="1" dirty="0"/>
              <a:t>These three spirals speak to key areas in kidney strength: kidney disease prevention, screening, and early intervention</a:t>
            </a:r>
            <a:r>
              <a:rPr lang="en-CA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8018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8754-6D61-5970-9522-70C80341C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4CD6E5-CC8E-622D-8899-945A6532E5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-1504" y="641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57610-3D58-BA64-1C37-0DAEB2EDD552}"/>
              </a:ext>
            </a:extLst>
          </p:cNvPr>
          <p:cNvSpPr txBox="1"/>
          <p:nvPr/>
        </p:nvSpPr>
        <p:spPr>
          <a:xfrm>
            <a:off x="894769" y="8441"/>
            <a:ext cx="11121740" cy="369332"/>
          </a:xfrm>
          <a:prstGeom prst="rect">
            <a:avLst/>
          </a:prstGeom>
          <a:solidFill>
            <a:srgbClr val="C8E3EC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7 Fins of the fish are used to navigate the waters each representing an element of the kidney program:</a:t>
            </a:r>
            <a:endParaRPr lang="en-CA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F468D7-5EEB-8073-8CFE-DB00631DAE00}"/>
              </a:ext>
            </a:extLst>
          </p:cNvPr>
          <p:cNvSpPr txBox="1"/>
          <p:nvPr/>
        </p:nvSpPr>
        <p:spPr>
          <a:xfrm>
            <a:off x="324294" y="885784"/>
            <a:ext cx="3472258" cy="1477328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b="1" dirty="0"/>
              <a:t>1. Providing culturally informed health education focused on prevention, early warning signs, nutrition, and land-based wellness practices </a:t>
            </a:r>
            <a:endParaRPr lang="en-CA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DBC5-1E6B-DB4C-31EA-9401472B9E54}"/>
              </a:ext>
            </a:extLst>
          </p:cNvPr>
          <p:cNvSpPr txBox="1"/>
          <p:nvPr/>
        </p:nvSpPr>
        <p:spPr>
          <a:xfrm>
            <a:off x="3812050" y="550645"/>
            <a:ext cx="5250338" cy="646331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2. Community partnered mobile and onsite kidney-screening clinics in remote communities</a:t>
            </a:r>
            <a:r>
              <a:rPr lang="en-CA" b="1" dirty="0"/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EF5A6D-AB92-24BC-E4FF-A2024F2D7531}"/>
              </a:ext>
            </a:extLst>
          </p:cNvPr>
          <p:cNvSpPr txBox="1"/>
          <p:nvPr/>
        </p:nvSpPr>
        <p:spPr>
          <a:xfrm>
            <a:off x="9295562" y="705414"/>
            <a:ext cx="2932145" cy="1200329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US" sz="1800" b="1" dirty="0"/>
              <a:t>3. Training for community health workers to support ongoing monitoring and prevention work</a:t>
            </a:r>
            <a:r>
              <a:rPr lang="en-CA" sz="1800" b="1" dirty="0"/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9A4C0C-8C47-E4CD-B418-B4DCD8FF2662}"/>
              </a:ext>
            </a:extLst>
          </p:cNvPr>
          <p:cNvSpPr txBox="1"/>
          <p:nvPr/>
        </p:nvSpPr>
        <p:spPr>
          <a:xfrm>
            <a:off x="9722498" y="3095293"/>
            <a:ext cx="2467978" cy="1200329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en-US" sz="1800" b="1" dirty="0"/>
              <a:t>4. Promotion of wholistic wellness for individuals, families </a:t>
            </a:r>
          </a:p>
          <a:p>
            <a:r>
              <a:rPr lang="en-US" sz="1800" b="1" dirty="0"/>
              <a:t>and communities.</a:t>
            </a:r>
            <a:r>
              <a:rPr lang="en-CA" sz="1800" b="1" dirty="0"/>
              <a:t> </a:t>
            </a:r>
            <a:endParaRPr lang="en-CA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40EE3E-DD7F-1E28-95BD-01E2981F7C9E}"/>
              </a:ext>
            </a:extLst>
          </p:cNvPr>
          <p:cNvSpPr txBox="1"/>
          <p:nvPr/>
        </p:nvSpPr>
        <p:spPr>
          <a:xfrm>
            <a:off x="6530277" y="5845690"/>
            <a:ext cx="4853071" cy="923330"/>
          </a:xfrm>
          <a:prstGeom prst="rect">
            <a:avLst/>
          </a:prstGeom>
          <a:solidFill>
            <a:srgbClr val="C8E3EC"/>
          </a:solidFill>
          <a:ln>
            <a:noFill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US" sz="1800" b="1" dirty="0"/>
              <a:t>5. Knowledge-sharing frameworks that unite traditional healers and western practitioners to design community-specific approaches</a:t>
            </a:r>
            <a:r>
              <a:rPr lang="en-CA" sz="1800" b="1" dirty="0"/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F85902-0CC9-4966-E9B9-4F577BBE1FDA}"/>
              </a:ext>
            </a:extLst>
          </p:cNvPr>
          <p:cNvSpPr txBox="1"/>
          <p:nvPr/>
        </p:nvSpPr>
        <p:spPr>
          <a:xfrm>
            <a:off x="682854" y="5511217"/>
            <a:ext cx="3784792" cy="1200329"/>
          </a:xfrm>
          <a:prstGeom prst="rect">
            <a:avLst/>
          </a:prstGeom>
          <a:solidFill>
            <a:srgbClr val="C8E3E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US" sz="1800" b="1" dirty="0"/>
              <a:t>6. Data-informed follow-up pathways to ensure individuals identified at risk receive timely, culturally safe care</a:t>
            </a:r>
            <a:r>
              <a:rPr lang="en-CA" sz="1800" b="1" dirty="0"/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B0D6E5-0AE8-7696-BB38-843864D35910}"/>
              </a:ext>
            </a:extLst>
          </p:cNvPr>
          <p:cNvSpPr txBox="1"/>
          <p:nvPr/>
        </p:nvSpPr>
        <p:spPr>
          <a:xfrm>
            <a:off x="326571" y="3095293"/>
            <a:ext cx="3610947" cy="1477328"/>
          </a:xfrm>
          <a:prstGeom prst="rect">
            <a:avLst/>
          </a:prstGeom>
          <a:solidFill>
            <a:srgbClr val="C9E2E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fontAlgn="base"/>
            <a:r>
              <a:rPr lang="en-CA" sz="1800" b="1" dirty="0"/>
              <a:t> </a:t>
            </a:r>
            <a:r>
              <a:rPr lang="en-US" sz="1800" b="1" dirty="0"/>
              <a:t>7. Providing communities a pathway of healing that restores balance, honors Indigenous cultural healing practices and builds resilience </a:t>
            </a:r>
            <a:r>
              <a:rPr lang="en-CA" sz="18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1082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8E72F7-7F1D-DBB9-4D8E-6BA97749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68C1A2-D2E4-F562-7F7A-6657AD62B0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6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353</Words>
  <Application>Microsoft Office PowerPoint</Application>
  <PresentationFormat>Widescreen</PresentationFormat>
  <Paragraphs>25</Paragraphs>
  <Slides>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Slab Black</vt:lpstr>
      <vt:lpstr>Arial</vt:lpstr>
      <vt:lpstr>Segoe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Kyla Stonefish</dc:creator>
  <cp:lastModifiedBy>Kyla Stonefish</cp:lastModifiedBy>
  <cp:revision>1</cp:revision>
  <dcterms:created xsi:type="dcterms:W3CDTF">2026-07-15T13:14:36Z</dcterms:created>
  <dcterms:modified xsi:type="dcterms:W3CDTF">2026-07-16T13:03:02Z</dcterms:modified>
</cp:coreProperties>
</file>